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1161713" cy="8280400"/>
  <p:notesSz cx="9926638" cy="14355763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62" y="-198"/>
      </p:cViewPr>
      <p:guideLst>
        <p:guide orient="horz" pos="2609"/>
        <p:guide pos="3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8BE9-FBED-4C6F-911E-F2B4D51DC381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9FA7F-06B6-4C4D-9091-84A8BC671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A2919-2D50-4120-A978-964D967B247C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E188-4CCA-4AC8-A9DC-16E6B64B83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B37E9-B38F-41A5-B76B-AAB0CDCA826C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AB4F9-02B9-4A9B-816B-29EDE60CFB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0E83-AE1E-475F-8024-CA5D9133D339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D0C22-0BFB-43D2-AE2B-D119DD67E6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DB761-537C-44A4-BFFF-E451947716C6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D959D-D241-4FCA-86FF-40E3B3E7C5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0DB00-569D-4E08-BDFB-6390A3651F9A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F2B1-8A73-487A-9D64-E3E20CA9EF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75935-C262-4EC3-9617-E68004F996F7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75875-B1E5-4DD1-A3D4-6D5A4576DD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E8133-37FE-44E7-B3F4-9AD1791A27C7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9CCFF-D17B-4A10-9B1F-A512E748C9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0CE0D-7862-4A5B-8436-072E7BAF4EEA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9A5B0-9A67-4930-8E73-72DA536459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B5FDE-068D-49B8-8D67-AB1F2D6C2842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89D1D-E65D-499B-8677-39CC6CE86A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18424-D94B-4051-9A90-79636D9B80D4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57D82-F738-4482-80C0-246F1C7F8A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8800" y="331788"/>
            <a:ext cx="100441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086" tIns="55543" rIns="111086" bIns="55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8800" y="1931988"/>
            <a:ext cx="1004411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086" tIns="55543" rIns="111086" bIns="5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58800" y="7675563"/>
            <a:ext cx="26050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086" tIns="55543" rIns="111086" bIns="55543" numCol="1" anchor="ctr" anchorCtr="0" compatLnSpc="1">
            <a:prstTxWarp prst="textNoShape">
              <a:avLst/>
            </a:prstTxWarp>
          </a:bodyPr>
          <a:lstStyle>
            <a:lvl1pPr defTabSz="1111250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46AE48-47CD-453A-A6C8-4D473833702D}" type="datetimeFigureOut">
              <a:rPr lang="en-GB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813175" y="7675563"/>
            <a:ext cx="35353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086" tIns="55543" rIns="111086" bIns="55543" numCol="1" anchor="ctr" anchorCtr="0" compatLnSpc="1">
            <a:prstTxWarp prst="textNoShape">
              <a:avLst/>
            </a:prstTxWarp>
          </a:bodyPr>
          <a:lstStyle>
            <a:lvl1pPr algn="ctr" defTabSz="1111250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997825" y="7675563"/>
            <a:ext cx="26050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086" tIns="55543" rIns="111086" bIns="55543" numCol="1" anchor="ctr" anchorCtr="0" compatLnSpc="1">
            <a:prstTxWarp prst="textNoShape">
              <a:avLst/>
            </a:prstTxWarp>
          </a:bodyPr>
          <a:lstStyle>
            <a:lvl1pPr algn="r" defTabSz="1111250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1C147-355F-4D18-8D0C-F07D3833D51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111250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457200"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914400"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371600"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1828800" algn="ctr" defTabSz="111125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5925" indent="-415925" algn="l" defTabSz="1111250" rtl="0" fontAlgn="base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47663" algn="l" defTabSz="1111250" rtl="0" fontAlgn="base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475" indent="-276225" algn="l" defTabSz="1111250" rtl="0" fontAlgn="base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100" indent="-277813" algn="l" defTabSz="111125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725" indent="-277813" algn="l" defTabSz="1111250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5650" y="-230188"/>
            <a:ext cx="12198350" cy="87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0" y="-14288"/>
            <a:ext cx="12198350" cy="87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Slide 1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Tranter</dc:creator>
  <cp:lastModifiedBy>NHSLAdmin</cp:lastModifiedBy>
  <cp:revision>4</cp:revision>
  <dcterms:created xsi:type="dcterms:W3CDTF">2017-04-04T15:03:05Z</dcterms:created>
  <dcterms:modified xsi:type="dcterms:W3CDTF">2017-04-06T07:44:01Z</dcterms:modified>
</cp:coreProperties>
</file>